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1"/>
  </p:notesMasterIdLst>
  <p:sldIdLst>
    <p:sldId id="256" r:id="rId2"/>
    <p:sldId id="310" r:id="rId3"/>
    <p:sldId id="277" r:id="rId4"/>
    <p:sldId id="312" r:id="rId5"/>
    <p:sldId id="305" r:id="rId6"/>
    <p:sldId id="264" r:id="rId7"/>
    <p:sldId id="300" r:id="rId8"/>
    <p:sldId id="301" r:id="rId9"/>
    <p:sldId id="309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BFF"/>
    <a:srgbClr val="0DABB9"/>
    <a:srgbClr val="DE11C9"/>
    <a:srgbClr val="DE1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2"/>
    <p:restoredTop sz="82126" autoAdjust="0"/>
  </p:normalViewPr>
  <p:slideViewPr>
    <p:cSldViewPr snapToGrid="0" snapToObjects="1">
      <p:cViewPr varScale="1">
        <p:scale>
          <a:sx n="89" d="100"/>
          <a:sy n="89" d="100"/>
        </p:scale>
        <p:origin x="130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3B81D-2DCF-7C49-9645-396F0B4169B4}" type="datetimeFigureOut">
              <a:rPr lang="en-US" smtClean="0"/>
              <a:t>6/13/19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76E6B-AB90-1741-ADDA-379E62AEC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9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76E6B-AB90-1741-ADDA-379E62AEC1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2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76E6B-AB90-1741-ADDA-379E62AEC1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6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need help with your Hummingbird,</a:t>
            </a:r>
            <a:r>
              <a:rPr lang="en-US" baseline="0" dirty="0"/>
              <a:t> camera, or Scratch while you’re at home, you can visit the Tech Tales Tutorials webpage. The address is on the back of your name tag. </a:t>
            </a:r>
          </a:p>
          <a:p>
            <a:endParaRPr lang="en-US" baseline="0" dirty="0"/>
          </a:p>
          <a:p>
            <a:r>
              <a:rPr lang="en-US" baseline="0" dirty="0"/>
              <a:t>There are videos and instructions to help you out. If you’re still stumped, feel free to use the contact form to send us an email, or ask 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76E6B-AB90-1741-ADDA-379E62AEC1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9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5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3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1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2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5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1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7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4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6BE65-C986-8143-840B-262FEBECFD5E}" type="datetimeFigureOut">
              <a:rPr lang="en-US" smtClean="0"/>
              <a:t>6/13/19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84001-56EA-B34E-99E7-90FCAA1C5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2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29 at 11.58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08865" cy="5057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130425"/>
            <a:ext cx="7772400" cy="1470025"/>
          </a:xfrm>
        </p:spPr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Welcome to Tech Tales!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8865" y="3886200"/>
            <a:ext cx="6400800" cy="1752600"/>
          </a:xfrm>
        </p:spPr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Session 4</a:t>
            </a:r>
          </a:p>
        </p:txBody>
      </p:sp>
    </p:spTree>
    <p:extLst>
      <p:ext uri="{BB962C8B-B14F-4D97-AF65-F5344CB8AC3E}">
        <p14:creationId xmlns:p14="http://schemas.microsoft.com/office/powerpoint/2010/main" val="86191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-133350"/>
            <a:ext cx="4533900" cy="73748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576192"/>
            <a:ext cx="4419600" cy="12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64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DABB9"/>
                </a:solidFill>
                <a:latin typeface="Avenir Book" charset="0"/>
                <a:ea typeface="Avenir Book" charset="0"/>
                <a:cs typeface="Avenir Book" charset="0"/>
              </a:rPr>
              <a:t>What is design?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4859"/>
            <a:ext cx="8229600" cy="1699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Design Process is an approach for breaking down a large project into manageable chunks.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338" y="42342"/>
            <a:ext cx="9073440" cy="6787436"/>
          </a:xfrm>
          <a:prstGeom prst="roundRect">
            <a:avLst>
              <a:gd name="adj" fmla="val 8059"/>
            </a:avLst>
          </a:prstGeom>
          <a:noFill/>
          <a:ln w="38100" cmpd="sng">
            <a:solidFill>
              <a:srgbClr val="DE11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6" y="2742737"/>
            <a:ext cx="4087755" cy="3936907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6134781" y="3105825"/>
            <a:ext cx="2552019" cy="3210729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Architects, engineers, scientists, and other thinkers use the design process to solve a variety of problems. </a:t>
            </a:r>
          </a:p>
        </p:txBody>
      </p:sp>
    </p:spTree>
    <p:extLst>
      <p:ext uri="{BB962C8B-B14F-4D97-AF65-F5344CB8AC3E}">
        <p14:creationId xmlns:p14="http://schemas.microsoft.com/office/powerpoint/2010/main" val="119849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CAD3-0E02-C147-94BD-E986E61B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4515"/>
          </a:xfrm>
        </p:spPr>
        <p:txBody>
          <a:bodyPr/>
          <a:lstStyle/>
          <a:p>
            <a:r>
              <a:rPr lang="en-US" dirty="0">
                <a:solidFill>
                  <a:srgbClr val="0DABB9"/>
                </a:solidFill>
                <a:latin typeface="Avenir Book" charset="0"/>
              </a:rPr>
              <a:t>Your 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A9A37-E4C3-D74F-B3FB-94D566AD8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3" y="1289153"/>
            <a:ext cx="3421718" cy="5403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78867-127F-394A-AC0C-9EAB73711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222" t="26042" r="20853" b="22292"/>
          <a:stretch/>
        </p:blipFill>
        <p:spPr>
          <a:xfrm rot="16200000">
            <a:off x="4653869" y="1246298"/>
            <a:ext cx="3700462" cy="4594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40406-43EB-8E4C-9D5A-8C7115D3A21D}"/>
              </a:ext>
            </a:extLst>
          </p:cNvPr>
          <p:cNvSpPr txBox="1"/>
          <p:nvPr/>
        </p:nvSpPr>
        <p:spPr>
          <a:xfrm>
            <a:off x="457200" y="2971800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Mountains with a trail, big rock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880D2-7A77-1F4A-8651-F925D69E90B2}"/>
              </a:ext>
            </a:extLst>
          </p:cNvPr>
          <p:cNvSpPr txBox="1"/>
          <p:nvPr/>
        </p:nvSpPr>
        <p:spPr>
          <a:xfrm>
            <a:off x="485775" y="4043363"/>
            <a:ext cx="268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Two bears</a:t>
            </a:r>
          </a:p>
          <a:p>
            <a:r>
              <a:rPr lang="en-US" dirty="0">
                <a:latin typeface="Chalkduster" panose="03050602040202020205" pitchFamily="66" charset="77"/>
              </a:rPr>
              <a:t>Rainbow appears</a:t>
            </a:r>
          </a:p>
          <a:p>
            <a:r>
              <a:rPr lang="en-US" dirty="0">
                <a:latin typeface="Chalkduster" panose="03050602040202020205" pitchFamily="66" charset="77"/>
              </a:rPr>
              <a:t>Rain cloud moves</a:t>
            </a:r>
          </a:p>
        </p:txBody>
      </p:sp>
    </p:spTree>
    <p:extLst>
      <p:ext uri="{BB962C8B-B14F-4D97-AF65-F5344CB8AC3E}">
        <p14:creationId xmlns:p14="http://schemas.microsoft.com/office/powerpoint/2010/main" val="202896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231" y="-375136"/>
            <a:ext cx="9921859" cy="7666892"/>
          </a:xfrm>
        </p:spPr>
      </p:pic>
    </p:spTree>
    <p:extLst>
      <p:ext uri="{BB962C8B-B14F-4D97-AF65-F5344CB8AC3E}">
        <p14:creationId xmlns:p14="http://schemas.microsoft.com/office/powerpoint/2010/main" val="138417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oundRect">
            <a:avLst>
              <a:gd name="adj" fmla="val 8059"/>
            </a:avLst>
          </a:prstGeom>
          <a:noFill/>
          <a:ln w="19050" cmpd="sng">
            <a:solidFill>
              <a:srgbClr val="DE11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venir Book"/>
              <a:cs typeface="Avenir Book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venir Book"/>
              <a:cs typeface="Avenir Book"/>
            </a:endParaRP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439745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Wrapping Up…</a:t>
            </a:r>
          </a:p>
        </p:txBody>
      </p:sp>
      <p:pic>
        <p:nvPicPr>
          <p:cNvPr id="10" name="Picture 9" descr="Screen Shot 2016-06-29 at 11.58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7472"/>
            <a:ext cx="1371600" cy="3140528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4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89418"/>
            <a:ext cx="82296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DABB9"/>
                </a:solidFill>
                <a:latin typeface="Avenir Book" charset="0"/>
                <a:ea typeface="Avenir Book" charset="0"/>
                <a:cs typeface="Avenir Book" charset="0"/>
              </a:rPr>
              <a:t>Week 4 Badges</a:t>
            </a:r>
            <a:endParaRPr lang="en-US" dirty="0">
              <a:solidFill>
                <a:srgbClr val="0DABB9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F4E96-8FA0-DA44-8D7A-7CE99D74A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50" y="1638300"/>
            <a:ext cx="1714500" cy="179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AEE32E-B143-EB4A-876D-B1D242CEC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54" y="4776241"/>
            <a:ext cx="1714500" cy="172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2DD3A-E3F2-6049-B24F-05CDF95A7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08" y="2087226"/>
            <a:ext cx="2163897" cy="2195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B55BCC-0C38-1848-B077-30554896E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695" y="1441138"/>
            <a:ext cx="1605505" cy="1526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6AA64-1833-C148-97C8-A4C53A230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995" y="3185204"/>
            <a:ext cx="1803400" cy="1714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FB5933-4884-B646-A5CA-9549586A6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348" y="4490491"/>
            <a:ext cx="1801003" cy="17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9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174"/>
            <a:ext cx="8229600" cy="955122"/>
          </a:xfrm>
        </p:spPr>
        <p:txBody>
          <a:bodyPr/>
          <a:lstStyle/>
          <a:p>
            <a:r>
              <a:rPr lang="en-US" dirty="0">
                <a:solidFill>
                  <a:srgbClr val="0DABB9"/>
                </a:solidFill>
                <a:latin typeface="Avenir Book" charset="0"/>
                <a:ea typeface="Avenir Book" charset="0"/>
                <a:cs typeface="Avenir Book" charset="0"/>
              </a:rPr>
              <a:t>Do you design? </a:t>
            </a:r>
          </a:p>
        </p:txBody>
      </p:sp>
      <p:pic>
        <p:nvPicPr>
          <p:cNvPr id="8" name="Picture 7" descr="https://lh6.googleusercontent.com/cQqf_eaYGyspzb-OYy6HmuSbU98CAsTBLF2N4R32_8eCtHXdrQIONiF0ntn49khBQFd8IrISEf2OTIKLlth5zmRXhJNgxbA0x6IFiV2RtZX63GBklH2XP26y-IUSsMWdxmkTS-k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02" y="1132297"/>
            <a:ext cx="5289248" cy="52113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51" y="1203217"/>
            <a:ext cx="2855782" cy="33306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Have you ever come up with a plan to solve </a:t>
            </a:r>
            <a:r>
              <a:rPr lang="en-US" sz="2400">
                <a:latin typeface="Avenir Book" charset="0"/>
                <a:ea typeface="Avenir Book" charset="0"/>
                <a:cs typeface="Avenir Book" charset="0"/>
              </a:rPr>
              <a:t>a problem,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then revised how you would do something after you tested it out or learned something </a:t>
            </a:r>
            <a:r>
              <a:rPr lang="en-US" sz="2400" dirty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new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338" y="42342"/>
            <a:ext cx="9073440" cy="6787436"/>
          </a:xfrm>
          <a:prstGeom prst="roundRect">
            <a:avLst>
              <a:gd name="adj" fmla="val 8059"/>
            </a:avLst>
          </a:prstGeom>
          <a:noFill/>
          <a:ln w="38100" cmpd="sng">
            <a:solidFill>
              <a:srgbClr val="DE11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ardrop 4"/>
          <p:cNvSpPr/>
          <p:nvPr/>
        </p:nvSpPr>
        <p:spPr>
          <a:xfrm rot="823390" flipH="1">
            <a:off x="1623370" y="4302148"/>
            <a:ext cx="2290218" cy="2238728"/>
          </a:xfrm>
          <a:prstGeom prst="teardrop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New information, skills, tried a new material, asked someone’s opinion</a:t>
            </a:r>
          </a:p>
        </p:txBody>
      </p:sp>
    </p:spTree>
    <p:extLst>
      <p:ext uri="{BB962C8B-B14F-4D97-AF65-F5344CB8AC3E}">
        <p14:creationId xmlns:p14="http://schemas.microsoft.com/office/powerpoint/2010/main" val="216396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DABB9"/>
                </a:solidFill>
                <a:latin typeface="Avenir Book" charset="0"/>
                <a:ea typeface="Avenir Book" charset="0"/>
                <a:cs typeface="Avenir Book" charset="0"/>
              </a:rPr>
              <a:t>Hummingbird</a:t>
            </a:r>
            <a:r>
              <a:rPr lang="en-US" dirty="0"/>
              <a:t> </a:t>
            </a:r>
            <a:r>
              <a:rPr lang="en-US" sz="4000" dirty="0">
                <a:solidFill>
                  <a:srgbClr val="0DABB9"/>
                </a:solidFill>
                <a:latin typeface="Avenir Book" charset="0"/>
                <a:ea typeface="Avenir Book" charset="0"/>
                <a:cs typeface="Avenir Book" charset="0"/>
              </a:rPr>
              <a:t>Help At Home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69" y="1600200"/>
            <a:ext cx="6204662" cy="4525963"/>
          </a:xfrm>
        </p:spPr>
      </p:pic>
    </p:spTree>
    <p:extLst>
      <p:ext uri="{BB962C8B-B14F-4D97-AF65-F5344CB8AC3E}">
        <p14:creationId xmlns:p14="http://schemas.microsoft.com/office/powerpoint/2010/main" val="269280186"/>
      </p:ext>
    </p:extLst>
  </p:cSld>
  <p:clrMapOvr>
    <a:masterClrMapping/>
  </p:clrMapOvr>
</p:sld>
</file>

<file path=ppt/theme/theme1.xml><?xml version="1.0" encoding="utf-8"?>
<a:theme xmlns:a="http://schemas.openxmlformats.org/drawingml/2006/main" name="TechTales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TechTalesTheme.thmx</Template>
  <TotalTime>1897</TotalTime>
  <Words>191</Words>
  <Application>Microsoft Macintosh PowerPoint</Application>
  <PresentationFormat>On-screen Show (4:3)</PresentationFormat>
  <Paragraphs>23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Book</vt:lpstr>
      <vt:lpstr>Calibri</vt:lpstr>
      <vt:lpstr>Chalkduster</vt:lpstr>
      <vt:lpstr>TechTalesTheme</vt:lpstr>
      <vt:lpstr>Welcome to Tech Tales!</vt:lpstr>
      <vt:lpstr>PowerPoint Presentation</vt:lpstr>
      <vt:lpstr>What is design? </vt:lpstr>
      <vt:lpstr>Your Story</vt:lpstr>
      <vt:lpstr>PowerPoint Presentation</vt:lpstr>
      <vt:lpstr>  </vt:lpstr>
      <vt:lpstr>Week 4 Badges</vt:lpstr>
      <vt:lpstr>Do you design? </vt:lpstr>
      <vt:lpstr>Hummingbird Help At Home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Tech Tales!</dc:title>
  <dc:creator>Carrie Tzou</dc:creator>
  <cp:lastModifiedBy>Elizabeth E. Starks</cp:lastModifiedBy>
  <cp:revision>95</cp:revision>
  <dcterms:created xsi:type="dcterms:W3CDTF">2016-06-30T03:23:52Z</dcterms:created>
  <dcterms:modified xsi:type="dcterms:W3CDTF">2019-06-13T18:52:14Z</dcterms:modified>
</cp:coreProperties>
</file>