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8"/>
  </p:notesMasterIdLst>
  <p:sldIdLst>
    <p:sldId id="256" r:id="rId2"/>
    <p:sldId id="304" r:id="rId3"/>
    <p:sldId id="301" r:id="rId4"/>
    <p:sldId id="303" r:id="rId5"/>
    <p:sldId id="302" r:id="rId6"/>
    <p:sldId id="300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ABB9"/>
    <a:srgbClr val="DE11C9"/>
    <a:srgbClr val="0DABFF"/>
    <a:srgbClr val="DE11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894"/>
    <p:restoredTop sz="93846" autoAdjust="0"/>
  </p:normalViewPr>
  <p:slideViewPr>
    <p:cSldViewPr snapToGrid="0" snapToObjects="1">
      <p:cViewPr varScale="1">
        <p:scale>
          <a:sx n="76" d="100"/>
          <a:sy n="76" d="100"/>
        </p:scale>
        <p:origin x="57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13B81D-2DCF-7C49-9645-396F0B4169B4}" type="datetimeFigureOut">
              <a:rPr lang="en-US" smtClean="0"/>
              <a:t>6/29/17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176E6B-AB90-1741-ADDA-379E62AEC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097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Who makes robots?</a:t>
            </a:r>
            <a:r>
              <a:rPr lang="en-US" baseline="0" dirty="0" smtClean="0"/>
              <a:t> Who is a programmer?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538C0-6C8F-154A-A053-70CC7CB5E66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026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6BE65-C986-8143-840B-262FEBECFD5E}" type="datetimeFigureOut">
              <a:rPr lang="en-US" smtClean="0"/>
              <a:t>6/29/17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84001-56EA-B34E-99E7-90FCAA1C5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198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6BE65-C986-8143-840B-262FEBECFD5E}" type="datetimeFigureOut">
              <a:rPr lang="en-US" smtClean="0"/>
              <a:t>6/29/17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84001-56EA-B34E-99E7-90FCAA1C5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859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6BE65-C986-8143-840B-262FEBECFD5E}" type="datetimeFigureOut">
              <a:rPr lang="en-US" smtClean="0"/>
              <a:t>6/29/17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84001-56EA-B34E-99E7-90FCAA1C5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130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6BE65-C986-8143-840B-262FEBECFD5E}" type="datetimeFigureOut">
              <a:rPr lang="en-US" smtClean="0"/>
              <a:t>6/29/17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84001-56EA-B34E-99E7-90FCAA1C5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083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6BE65-C986-8143-840B-262FEBECFD5E}" type="datetimeFigureOut">
              <a:rPr lang="en-US" smtClean="0"/>
              <a:t>6/29/17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84001-56EA-B34E-99E7-90FCAA1C5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811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6BE65-C986-8143-840B-262FEBECFD5E}" type="datetimeFigureOut">
              <a:rPr lang="en-US" smtClean="0"/>
              <a:t>6/29/17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84001-56EA-B34E-99E7-90FCAA1C5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145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6BE65-C986-8143-840B-262FEBECFD5E}" type="datetimeFigureOut">
              <a:rPr lang="en-US" smtClean="0"/>
              <a:t>6/29/17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84001-56EA-B34E-99E7-90FCAA1C5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825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6BE65-C986-8143-840B-262FEBECFD5E}" type="datetimeFigureOut">
              <a:rPr lang="en-US" smtClean="0"/>
              <a:t>6/29/17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84001-56EA-B34E-99E7-90FCAA1C5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051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6BE65-C986-8143-840B-262FEBECFD5E}" type="datetimeFigureOut">
              <a:rPr lang="en-US" smtClean="0"/>
              <a:t>6/29/17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84001-56EA-B34E-99E7-90FCAA1C5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111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6BE65-C986-8143-840B-262FEBECFD5E}" type="datetimeFigureOut">
              <a:rPr lang="en-US" smtClean="0"/>
              <a:t>6/29/17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84001-56EA-B34E-99E7-90FCAA1C5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474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6BE65-C986-8143-840B-262FEBECFD5E}" type="datetimeFigureOut">
              <a:rPr lang="en-US" smtClean="0"/>
              <a:t>6/29/17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84001-56EA-B34E-99E7-90FCAA1C5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044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6BE65-C986-8143-840B-262FEBECFD5E}" type="datetimeFigureOut">
              <a:rPr lang="en-US" smtClean="0"/>
              <a:t>6/29/17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84001-56EA-B34E-99E7-90FCAA1C5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727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g"/><Relationship Id="rId5" Type="http://schemas.openxmlformats.org/officeDocument/2006/relationships/image" Target="../media/image6.jpe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06-29 at 11.58.5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08865" cy="50575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130425"/>
            <a:ext cx="7772400" cy="1470025"/>
          </a:xfrm>
        </p:spPr>
        <p:txBody>
          <a:bodyPr/>
          <a:lstStyle/>
          <a:p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Welcome to Tech Tales!</a:t>
            </a:r>
            <a:endParaRPr lang="en-US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8865" y="3886200"/>
            <a:ext cx="6400800" cy="1752600"/>
          </a:xfrm>
        </p:spPr>
        <p:txBody>
          <a:bodyPr/>
          <a:lstStyle/>
          <a:p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Session 1</a:t>
            </a:r>
          </a:p>
        </p:txBody>
      </p:sp>
    </p:spTree>
    <p:extLst>
      <p:ext uri="{BB962C8B-B14F-4D97-AF65-F5344CB8AC3E}">
        <p14:creationId xmlns:p14="http://schemas.microsoft.com/office/powerpoint/2010/main" val="861910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708" y="211676"/>
            <a:ext cx="3965581" cy="646006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/>
          <a:stretch/>
        </p:blipFill>
        <p:spPr>
          <a:xfrm>
            <a:off x="84666" y="-59263"/>
            <a:ext cx="46215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933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DABB9"/>
                </a:solidFill>
                <a:latin typeface="Avenir Next" charset="0"/>
                <a:ea typeface="Avenir Next" charset="0"/>
                <a:cs typeface="Avenir Next" charset="0"/>
              </a:rPr>
              <a:t>Robotics &amp; </a:t>
            </a:r>
            <a:r>
              <a:rPr lang="en-US" dirty="0" smtClean="0">
                <a:solidFill>
                  <a:srgbClr val="0DABB9"/>
                </a:solidFill>
                <a:latin typeface="Avenir Next" charset="0"/>
                <a:ea typeface="Avenir Next" charset="0"/>
                <a:cs typeface="Avenir Next" charset="0"/>
              </a:rPr>
              <a:t/>
            </a:r>
            <a:br>
              <a:rPr lang="en-US" dirty="0" smtClean="0">
                <a:solidFill>
                  <a:srgbClr val="0DABB9"/>
                </a:solidFill>
                <a:latin typeface="Avenir Next" charset="0"/>
                <a:ea typeface="Avenir Next" charset="0"/>
                <a:cs typeface="Avenir Next" charset="0"/>
              </a:rPr>
            </a:br>
            <a:r>
              <a:rPr lang="en-US" dirty="0" smtClean="0">
                <a:solidFill>
                  <a:srgbClr val="0DABB9"/>
                </a:solidFill>
                <a:latin typeface="Avenir Next" charset="0"/>
                <a:ea typeface="Avenir Next" charset="0"/>
                <a:cs typeface="Avenir Next" charset="0"/>
              </a:rPr>
              <a:t>Programming</a:t>
            </a:r>
            <a:endParaRPr lang="en-US" dirty="0">
              <a:solidFill>
                <a:srgbClr val="0DABB9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>
                <a:latin typeface="Avenir Next" charset="0"/>
                <a:ea typeface="Avenir Next" charset="0"/>
                <a:cs typeface="Avenir Next" charset="0"/>
              </a:rPr>
              <a:t>What do you think of when you hear “robot” or “robotics”?</a:t>
            </a:r>
          </a:p>
          <a:p>
            <a:r>
              <a:rPr lang="en-US" sz="1800" dirty="0" smtClean="0">
                <a:latin typeface="Avenir Next" charset="0"/>
                <a:ea typeface="Avenir Next" charset="0"/>
                <a:cs typeface="Avenir Next" charset="0"/>
              </a:rPr>
              <a:t>What do you think of when you hear “computer programming”?</a:t>
            </a:r>
            <a:endParaRPr lang="en-US" sz="1800" dirty="0">
              <a:latin typeface="Avenir Next" charset="0"/>
              <a:ea typeface="Avenir Next" charset="0"/>
              <a:cs typeface="Avenir Next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467" y="1775812"/>
            <a:ext cx="1677353" cy="38544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17" y="1092905"/>
            <a:ext cx="2989898" cy="16818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707" y="1705457"/>
            <a:ext cx="2714625" cy="16859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332" y="1307900"/>
            <a:ext cx="1917483" cy="125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77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1781" y="3125243"/>
            <a:ext cx="2324100" cy="26193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324" y="857250"/>
            <a:ext cx="2387600" cy="1790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612" y="1468560"/>
            <a:ext cx="3124200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50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8551" y="933450"/>
            <a:ext cx="3289300" cy="1847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1144" y="3575667"/>
            <a:ext cx="2367679" cy="19442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1001" y="2505075"/>
            <a:ext cx="3289300" cy="1847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308" y="857250"/>
            <a:ext cx="2540000" cy="2400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201" y="3740459"/>
            <a:ext cx="29083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9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1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642315" y="1668750"/>
            <a:ext cx="1888947" cy="1888947"/>
          </a:xfrm>
          <a:prstGeom prst="rect">
            <a:avLst/>
          </a:prstGeom>
          <a:ln/>
        </p:spPr>
      </p:pic>
      <p:pic>
        <p:nvPicPr>
          <p:cNvPr id="5" name="image25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5798202" y="4233930"/>
            <a:ext cx="1888947" cy="1888947"/>
          </a:xfrm>
          <a:prstGeom prst="rect">
            <a:avLst/>
          </a:prstGeom>
          <a:ln/>
        </p:spPr>
      </p:pic>
      <p:pic>
        <p:nvPicPr>
          <p:cNvPr id="6" name="image29.png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5767582" y="1668750"/>
            <a:ext cx="1919567" cy="1888948"/>
          </a:xfrm>
          <a:prstGeom prst="rect">
            <a:avLst/>
          </a:prstGeom>
          <a:ln/>
        </p:spPr>
      </p:pic>
      <p:pic>
        <p:nvPicPr>
          <p:cNvPr id="7" name="image18.png"/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3666382" y="1668750"/>
            <a:ext cx="1999926" cy="1888948"/>
          </a:xfrm>
          <a:prstGeom prst="rect">
            <a:avLst/>
          </a:prstGeom>
          <a:ln/>
        </p:spPr>
      </p:pic>
      <p:pic>
        <p:nvPicPr>
          <p:cNvPr id="8" name="image13.png"/>
          <p:cNvPicPr/>
          <p:nvPr/>
        </p:nvPicPr>
        <p:blipFill>
          <a:blip r:embed="rId6"/>
          <a:srcRect/>
          <a:stretch>
            <a:fillRect/>
          </a:stretch>
        </p:blipFill>
        <p:spPr>
          <a:xfrm>
            <a:off x="3666382" y="4261330"/>
            <a:ext cx="1999498" cy="1888948"/>
          </a:xfrm>
          <a:prstGeom prst="rect">
            <a:avLst/>
          </a:prstGeom>
          <a:ln/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8941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DABB9"/>
                </a:solidFill>
                <a:latin typeface="Avenir Book" charset="0"/>
                <a:ea typeface="Avenir Book" charset="0"/>
                <a:cs typeface="Avenir Book" charset="0"/>
              </a:rPr>
              <a:t>What badges can your family earn?</a:t>
            </a:r>
            <a:endParaRPr lang="en-US" dirty="0">
              <a:solidFill>
                <a:srgbClr val="0DABB9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2" name="Picture 1" descr="badge-robot-research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315" y="4261330"/>
            <a:ext cx="1841500" cy="184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398119"/>
      </p:ext>
    </p:extLst>
  </p:cSld>
  <p:clrMapOvr>
    <a:masterClrMapping/>
  </p:clrMapOvr>
</p:sld>
</file>

<file path=ppt/theme/theme1.xml><?xml version="1.0" encoding="utf-8"?>
<a:theme xmlns:a="http://schemas.openxmlformats.org/drawingml/2006/main" name="TechTales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TechTalesTheme.thmx</Template>
  <TotalTime>1816</TotalTime>
  <Words>53</Words>
  <Application>Microsoft Macintosh PowerPoint</Application>
  <PresentationFormat>On-screen Show (4:3)</PresentationFormat>
  <Paragraphs>8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Avenir Book</vt:lpstr>
      <vt:lpstr>Avenir Next</vt:lpstr>
      <vt:lpstr>Calibri</vt:lpstr>
      <vt:lpstr>Arial</vt:lpstr>
      <vt:lpstr>TechTalesTheme</vt:lpstr>
      <vt:lpstr>Welcome to Tech Tales!</vt:lpstr>
      <vt:lpstr>PowerPoint Presentation</vt:lpstr>
      <vt:lpstr>Robotics &amp;  Programming</vt:lpstr>
      <vt:lpstr>PowerPoint Presentation</vt:lpstr>
      <vt:lpstr>PowerPoint Presentation</vt:lpstr>
      <vt:lpstr>What badges can your family earn?</vt:lpstr>
    </vt:vector>
  </TitlesOfParts>
  <Company/>
  <LinksUpToDate>false</LinksUpToDate>
  <SharedDoc>false</SharedDoc>
  <HyperlinksChanged>false</HyperlinksChanged>
  <AppVersion>15.0035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Tech Tales!</dc:title>
  <dc:creator>Carrie Tzou</dc:creator>
  <cp:lastModifiedBy>Microsoft Office User</cp:lastModifiedBy>
  <cp:revision>98</cp:revision>
  <dcterms:created xsi:type="dcterms:W3CDTF">2016-06-30T03:23:52Z</dcterms:created>
  <dcterms:modified xsi:type="dcterms:W3CDTF">2017-06-29T23:53:07Z</dcterms:modified>
</cp:coreProperties>
</file>